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000232" y="2357430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Модернизация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образования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 МКОУ «СОШ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п. Первомайский»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:\модернизация\2013-11-14 10.51.5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500042"/>
            <a:ext cx="249555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:\модернизация\2013-11-14 10.52.0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714356"/>
            <a:ext cx="264794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857356" y="4357694"/>
            <a:ext cx="6286544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Оснащение школьной мебелью и учебным оборудованием в соответствии с ФГОС -146922 рубля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C0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:\модернизация\2013-11-14 11.03.4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500042"/>
            <a:ext cx="35719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:\модернизация\2013-11-14 11.03.1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571876"/>
            <a:ext cx="3826933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14876" y="1285861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Два моноблока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в кабинет информатики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то03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1142984"/>
            <a:ext cx="3143272" cy="2357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00034" y="500042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PROlog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(модульная система исследовательской работы) </a:t>
            </a:r>
          </a:p>
        </p:txBody>
      </p:sp>
      <p:pic>
        <p:nvPicPr>
          <p:cNvPr id="4" name="Рисунок 3" descr="фото03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628" y="1142984"/>
            <a:ext cx="3143272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фото031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000364" y="3929066"/>
            <a:ext cx="3000396" cy="2250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Ken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-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-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Vision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(цифровой микроскоп, документ-камера)</a:t>
            </a:r>
          </a:p>
        </p:txBody>
      </p:sp>
      <p:pic>
        <p:nvPicPr>
          <p:cNvPr id="3" name="Рисунок 2" descr="фото033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1214422"/>
            <a:ext cx="323852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фото033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1538" y="4071942"/>
            <a:ext cx="3071834" cy="2303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фото032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72066" y="4071942"/>
            <a:ext cx="2952771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фото032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00628" y="1285860"/>
            <a:ext cx="3071834" cy="2303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3504" y="321468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Учебная литература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 курсу ОРКСЭ – 4442р.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Рисунок 3" descr="H:\модернизация\2013-11-14 10.56.1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1285860"/>
            <a:ext cx="3500462" cy="4720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:\модернизация\2013-11-14 10.54.5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2" y="1071546"/>
            <a:ext cx="3609975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28662" y="278605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Входная дверь –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20 тыс. руб.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:\модернизация\2013-11-14 11.02.3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2500306"/>
            <a:ext cx="3217333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:\модернизация\2013-11-14 11.06.2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1571612"/>
            <a:ext cx="2795582" cy="420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28662" y="785794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Создание условий для экономии топливно-энергетических ресурсов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Счетчики тепловые </a:t>
            </a:r>
            <a:r>
              <a:rPr lang="ru-RU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– </a:t>
            </a:r>
          </a:p>
          <a:p>
            <a:pPr algn="ctr"/>
            <a:r>
              <a:rPr lang="ru-RU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246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тыс. руб.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:\модернизация\2013-11-14 10.58.1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500042"/>
            <a:ext cx="35004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:\модернизация\2013-11-14 11.01.2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3500438"/>
            <a:ext cx="335758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:\модернизация\2013-11-14 10.59.2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500042"/>
            <a:ext cx="342902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:\модернизация\2013-11-14 11.00.3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3500438"/>
            <a:ext cx="3360732" cy="282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72264" y="2285992"/>
            <a:ext cx="2286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Прохождение курсовой подготовки в рамках введения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ФГОС ООО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85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14</cp:revision>
  <dcterms:created xsi:type="dcterms:W3CDTF">2013-08-17T08:34:50Z</dcterms:created>
  <dcterms:modified xsi:type="dcterms:W3CDTF">2013-11-20T09:49:07Z</dcterms:modified>
</cp:coreProperties>
</file>